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73" r:id="rId6"/>
    <p:sldId id="264" r:id="rId7"/>
    <p:sldId id="265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3191" autoAdjust="0"/>
  </p:normalViewPr>
  <p:slideViewPr>
    <p:cSldViewPr snapToGrid="0">
      <p:cViewPr varScale="1">
        <p:scale>
          <a:sx n="70" d="100"/>
          <a:sy n="70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Delta-Wye Transformer – Ungrounded System</a:t>
            </a:r>
            <a:br>
              <a:rPr lang="en-US" sz="4000" dirty="0"/>
            </a:br>
            <a:r>
              <a:rPr lang="en-US" sz="4000" dirty="0"/>
              <a:t>Unbalanced Load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900754" y="400120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371520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678543" y="1776710"/>
            <a:ext cx="172666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267182" y="1672671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599446" y="1677667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325159" y="438780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3855070" y="3044972"/>
            <a:ext cx="3059729" cy="3151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501261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85715" y="5156215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222453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36487" y="5671297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904138" y="306316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219959" y="396338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59" y="396338"/>
                <a:ext cx="6820200" cy="582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4219959" y="1054558"/>
                <a:ext cx="2406428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59" y="1054558"/>
                <a:ext cx="2406428" cy="386773"/>
              </a:xfrm>
              <a:prstGeom prst="rect">
                <a:avLst/>
              </a:prstGeom>
              <a:blipFill>
                <a:blip r:embed="rId4"/>
                <a:stretch>
                  <a:fillRect l="-329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A3889C-2817-808B-C676-D322346BA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848" y="1704910"/>
            <a:ext cx="10494576" cy="4151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6578411" y="107122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6D1D2-8290-DB85-EEF5-941A48A3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92" y="4734217"/>
            <a:ext cx="3516124" cy="1418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69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796363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888196" cy="11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CF485-818D-D60E-F47C-5188227B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1" y="298390"/>
            <a:ext cx="3517697" cy="1414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782425"/>
            <a:ext cx="3179819" cy="2268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81404"/>
            <a:ext cx="819112" cy="146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030660" y="914400"/>
            <a:ext cx="406863" cy="213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20240831 experiment 5.asc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EC2D7C-6FF4-40FD-6626-2362DA900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4"/>
          <a:stretch/>
        </p:blipFill>
        <p:spPr>
          <a:xfrm>
            <a:off x="1011189" y="3136049"/>
            <a:ext cx="10521243" cy="28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51FB3-237D-9A69-F0B5-412BE8A4486B}"/>
              </a:ext>
            </a:extLst>
          </p:cNvPr>
          <p:cNvSpPr txBox="1"/>
          <p:nvPr/>
        </p:nvSpPr>
        <p:spPr>
          <a:xfrm>
            <a:off x="3664273" y="1867037"/>
            <a:ext cx="44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Line to Line Voltage: Peak = 294 volts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776033" y="4203837"/>
            <a:ext cx="474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Line Voltage: Peak = 98 V volts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/>
              <p:nvPr/>
            </p:nvSpPr>
            <p:spPr>
              <a:xfrm>
                <a:off x="2685900" y="128424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00" y="1284249"/>
                <a:ext cx="6820200" cy="582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995E9A0-E29B-1123-7AF9-2EBBED82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73" y="2140347"/>
            <a:ext cx="8626216" cy="2159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75AEDE-B0C8-8AA3-4747-900B14D4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92" y="4537589"/>
            <a:ext cx="8723578" cy="21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delta load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724933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797979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13FB0-EF1C-808C-254E-5FD401D8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5794"/>
            <a:ext cx="10374086" cy="2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B009-48A1-9FED-3843-20EBD251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12" y="8109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Line Currents on Primary are also not balanced with unbalanced load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CA15-3837-0FF4-79B2-8AA7BDF5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C8677-3C11-CDF1-D5CE-EC80A210B96A}"/>
              </a:ext>
            </a:extLst>
          </p:cNvPr>
          <p:cNvCxnSpPr>
            <a:cxnSpLocks/>
          </p:cNvCxnSpPr>
          <p:nvPr/>
        </p:nvCxnSpPr>
        <p:spPr>
          <a:xfrm>
            <a:off x="4740966" y="4760847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EA24EE-7F96-EF05-5915-792BB191289D}"/>
              </a:ext>
            </a:extLst>
          </p:cNvPr>
          <p:cNvSpPr txBox="1"/>
          <p:nvPr/>
        </p:nvSpPr>
        <p:spPr>
          <a:xfrm>
            <a:off x="3140765" y="4833893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EA8CF-666F-C667-2B3D-3945DF71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55" y="2097153"/>
            <a:ext cx="10428514" cy="26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BAFA0A6-EB3E-6CF0-CCB5-66792A94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" y="4354088"/>
            <a:ext cx="8566109" cy="2144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96FD2-7527-7341-4829-F7D4D8E4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66" y="1821951"/>
            <a:ext cx="8469085" cy="2120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neutral to ground voltage </a:t>
            </a:r>
            <a:br>
              <a:rPr lang="en-US" dirty="0"/>
            </a:br>
            <a:r>
              <a:rPr lang="en-US" dirty="0"/>
              <a:t>(CM Voltage) or CM Current through Parasitic Capacitances or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261C6-87C6-BFE9-6200-C18A5BAE33F5}"/>
              </a:ext>
            </a:extLst>
          </p:cNvPr>
          <p:cNvCxnSpPr>
            <a:cxnSpLocks/>
          </p:cNvCxnSpPr>
          <p:nvPr/>
        </p:nvCxnSpPr>
        <p:spPr>
          <a:xfrm>
            <a:off x="4104861" y="3862292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462FD-5DA7-B2A7-0A33-ED0C57A8FBB3}"/>
              </a:ext>
            </a:extLst>
          </p:cNvPr>
          <p:cNvSpPr txBox="1"/>
          <p:nvPr/>
        </p:nvSpPr>
        <p:spPr>
          <a:xfrm>
            <a:off x="2504660" y="3862292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4481610" y="2140906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600899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 and Lamp Resistors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DCC55-C9C4-6115-D18F-E8B7A38D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95" y="2960456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273</Words>
  <Application>Microsoft Office PowerPoint</Application>
  <PresentationFormat>Widescreen</PresentationFormat>
  <Paragraphs>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Experiment 5</vt:lpstr>
      <vt:lpstr>Schematic</vt:lpstr>
      <vt:lpstr>Experiment 5</vt:lpstr>
      <vt:lpstr>Simulation Model</vt:lpstr>
      <vt:lpstr>Steady State Voltages</vt:lpstr>
      <vt:lpstr>Line currents into the delta load not balanced with unbalanced load</vt:lpstr>
      <vt:lpstr>Line Currents on Primary are also not balanced with unbalanced load </vt:lpstr>
      <vt:lpstr>No neutral to ground voltage  (CM Voltage) or CM Current through Parasitic Capacitances or lamp resistances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29</cp:revision>
  <dcterms:created xsi:type="dcterms:W3CDTF">2024-06-09T14:03:08Z</dcterms:created>
  <dcterms:modified xsi:type="dcterms:W3CDTF">2024-09-01T10:53:12Z</dcterms:modified>
</cp:coreProperties>
</file>